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090578" r:id="rId3"/>
    <p:sldId id="11090572" r:id="rId5"/>
    <p:sldId id="11090588" r:id="rId6"/>
    <p:sldId id="11090589" r:id="rId7"/>
  </p:sldIdLst>
  <p:sldSz cx="24384000" cy="13716000"/>
  <p:notesSz cx="6858000" cy="9144000"/>
  <p:custDataLst>
    <p:tags r:id="rId12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624205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defRPr kumimoji="0" sz="3000" b="0" i="0" u="none" strike="noStrike" cap="none" spc="18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荣义生" initials="荣义生" lastIdx="7" clrIdx="0"/>
  <p:cmAuthor id="107" name="未知用户28" initials="未" lastIdx="1" clrIdx="0"/>
  <p:cmAuthor id="1" name="郑 少芳" initials="郑" lastIdx="1" clrIdx="0"/>
  <p:cmAuthor id="108" name="未知用户29" initials="未" lastIdx="1" clrIdx="0"/>
  <p:cmAuthor id="2" name="少芳 郑" initials="少郑" lastIdx="1" clrIdx="1"/>
  <p:cmAuthor id="109" name="未知用户30" initials="未" lastIdx="4" clrIdx="0"/>
  <p:cmAuthor id="3" name="yanghuawei" initials="y" lastIdx="1" clrIdx="2"/>
  <p:cmAuthor id="110" name="yangkun" initials="y" lastIdx="0" clrIdx="0"/>
  <p:cmAuthor id="4" name="殷 海林" initials="殷" lastIdx="1" clrIdx="3"/>
  <p:cmAuthor id="111" name="Lenovo User" initials="L" lastIdx="1" clrIdx="0"/>
  <p:cmAuthor id="5" name="Administrator" initials="A" lastIdx="1" clrIdx="4"/>
  <p:cmAuthor id="112" name="hys2" initials="h" lastIdx="1" clrIdx="0"/>
  <p:cmAuthor id="6" name="赵兰玉" initials="赵" lastIdx="1" clrIdx="0"/>
  <p:cmAuthor id="113" name="朱绍春" initials="朱" lastIdx="13" clrIdx="0"/>
  <p:cmAuthor id="7" name="Windows 用户" initials="W" lastIdx="1" clrIdx="2"/>
  <p:cmAuthor id="114" name="邹洋" initials="邹" lastIdx="2" clrIdx="0"/>
  <p:cmAuthor id="8" name="杜娇龙" initials="杜" lastIdx="2" clrIdx="1"/>
  <p:cmAuthor id="115" name="孟祥超" initials="孟" lastIdx="2" clrIdx="1"/>
  <p:cmAuthor id="9" name="王习习" initials="王" lastIdx="2" clrIdx="0"/>
  <p:cmAuthor id="116" name="贡鑫" initials="贡" lastIdx="2" clrIdx="0"/>
  <p:cmAuthor id="10" name="Qingyunli" initials="Q" lastIdx="24" clrIdx="0"/>
  <p:cmAuthor id="117" name="administrator1" initials="a" lastIdx="16" clrIdx="2"/>
  <p:cmAuthor id="11" name="李慧芳" initials="李" lastIdx="1" clrIdx="4"/>
  <p:cmAuthor id="118" name="杜雪梅" initials="杜" lastIdx="1" clrIdx="0"/>
  <p:cmAuthor id="12" name="王向羽" initials="王" lastIdx="1" clrIdx="0"/>
  <p:cmAuthor id="119" name="仝德志" initials="仝" lastIdx="1" clrIdx="0"/>
  <p:cmAuthor id="13" name="晏峰" initials="晏" lastIdx="1" clrIdx="5"/>
  <p:cmAuthor id="120" name="马静" initials="马" lastIdx="0" clrIdx="0"/>
  <p:cmAuthor id="14" name="吴军" initials="吴" lastIdx="1" clrIdx="0"/>
  <p:cmAuthor id="121" name="liying" initials="l" lastIdx="11" clrIdx="0"/>
  <p:cmAuthor id="15" name="Microsoft Office 用户" initials="M" lastIdx="1" clrIdx="6"/>
  <p:cmAuthor id="122" name="张钦" initials="张" lastIdx="4" clrIdx="4"/>
  <p:cmAuthor id="16" name="番茄花园" initials="番" lastIdx="1" clrIdx="0"/>
  <p:cmAuthor id="123" name="nine" initials="n" lastIdx="1" clrIdx="0"/>
  <p:cmAuthor id="17" name="刘馨瑶" initials="刘" lastIdx="2" clrIdx="7"/>
  <p:cmAuthor id="124" name="涛娜" initials="涛" lastIdx="1" clrIdx="11"/>
  <p:cmAuthor id="18" name="evil" initials="e" lastIdx="0" clrIdx="0"/>
  <p:cmAuthor id="125" name="桓蕾" initials="桓" lastIdx="1" clrIdx="101"/>
  <p:cmAuthor id="19" name="秦 斐" initials="秦" lastIdx="1" clrIdx="8"/>
  <p:cmAuthor id="126" name="lenovo" initials="l" lastIdx="2" clrIdx="45"/>
  <p:cmAuthor id="20" name="dell" initials="d" lastIdx="1" clrIdx="4"/>
  <p:cmAuthor id="127" name="鲍华明" initials="鲍" lastIdx="1" clrIdx="0"/>
  <p:cmAuthor id="21" name="蓝 翊嘉" initials="蓝" lastIdx="2" clrIdx="9"/>
  <p:cmAuthor id="128" name="刘广艳" initials="刘" lastIdx="10" clrIdx="1"/>
  <p:cmAuthor id="22" name="叶得会" initials="叶" lastIdx="8" clrIdx="0"/>
  <p:cmAuthor id="129" name="邹积逊" initials="邹" lastIdx="1" clrIdx="0"/>
  <p:cmAuthor id="23" name="李刚" initials="李" lastIdx="3" clrIdx="0"/>
  <p:cmAuthor id="24" name="未知用户6" initials="未" lastIdx="1" clrIdx="0"/>
  <p:cmAuthor id="25" name="孙大威" initials="孙" lastIdx="24" clrIdx="4"/>
  <p:cmAuthor id="26" name="未知用户8" initials="未" lastIdx="1" clrIdx="0"/>
  <p:cmAuthor id="27" name="王志虎" initials="王" lastIdx="1" clrIdx="24"/>
  <p:cmAuthor id="28" name="未知用户7" initials="未" lastIdx="1" clrIdx="0"/>
  <p:cmAuthor id="29" name="徐杰" initials="徐" lastIdx="1" clrIdx="0"/>
  <p:cmAuthor id="30" name="未知用户9" initials="未" lastIdx="1" clrIdx="0"/>
  <p:cmAuthor id="31" name="Yuan Hu" initials="Y" lastIdx="1" clrIdx="0"/>
  <p:cmAuthor id="32" name="USER" initials="U" lastIdx="18" clrIdx="0"/>
  <p:cmAuthor id="33" name="郝志永" initials="郝" lastIdx="2" clrIdx="4"/>
  <p:cmAuthor id="34" name="未知用户17" initials="未" lastIdx="1" clrIdx="1"/>
  <p:cmAuthor id="35" name="郭 里芬" initials="郭" lastIdx="0" clrIdx="1"/>
  <p:cmAuthor id="36" name="未知用户18" initials="未" lastIdx="1" clrIdx="0"/>
  <p:cmAuthor id="37" name="未知用户" initials="未" lastIdx="2" clrIdx="0"/>
  <p:cmAuthor id="38" name="未知用户20" initials="未" lastIdx="1" clrIdx="0"/>
  <p:cmAuthor id="39" name="原鹏" initials="原" lastIdx="1" clrIdx="34"/>
  <p:cmAuthor id="40" name="未知用户19" initials="未" lastIdx="1" clrIdx="0"/>
  <p:cmAuthor id="41" name="hyrx05" initials="h" lastIdx="3" clrIdx="5"/>
  <p:cmAuthor id="42" name="Lzy" initials="L" lastIdx="1" clrIdx="0"/>
  <p:cmAuthor id="43" name="lijin" initials="l" lastIdx="33" clrIdx="0"/>
  <p:cmAuthor id="44" name="胡凯" initials="胡" lastIdx="1" clrIdx="127"/>
  <p:cmAuthor id="45" name="张静" initials="张" lastIdx="9" clrIdx="0"/>
  <p:cmAuthor id="46" name="56570" initials="5" lastIdx="1" clrIdx="128"/>
  <p:cmAuthor id="47" name="未知用户22" initials="未" lastIdx="34" clrIdx="0"/>
  <p:cmAuthor id="48" name="吕志勇" initials="吕" lastIdx="8" clrIdx="0"/>
  <p:cmAuthor id="49" name="rq fan" initials="r" lastIdx="3" clrIdx="1"/>
  <p:cmAuthor id="50" name="何已龙" initials="何" lastIdx="2" clrIdx="2"/>
  <p:cmAuthor id="51" name="张雁" initials="张" lastIdx="1" clrIdx="19"/>
  <p:cmAuthor id="52" name="陈桂枝" initials="陈" lastIdx="1" clrIdx="0"/>
  <p:cmAuthor id="53" name="未知用户12" initials="未" lastIdx="1" clrIdx="0"/>
  <p:cmAuthor id="54" name="Microsoft 帐户" initials="M" lastIdx="1" clrIdx="0"/>
  <p:cmAuthor id="55" name="刘艳龙" initials="刘" lastIdx="1" clrIdx="0"/>
  <p:cmAuthor id="56" name="李威" initials="李" lastIdx="1" clrIdx="3"/>
  <p:cmAuthor id="57" name="李明" initials="李" lastIdx="4" clrIdx="73"/>
  <p:cmAuthor id="58" name="未知用户1" initials="未" lastIdx="1" clrIdx="3"/>
  <p:cmAuthor id="59" name="朱悦龙" initials="朱" lastIdx="1" clrIdx="0"/>
  <p:cmAuthor id="60" name="未知用户2" initials="未" lastIdx="0" clrIdx="0"/>
  <p:cmAuthor id="61" name="吴铁映" initials="吴" lastIdx="1" clrIdx="34"/>
  <p:cmAuthor id="62" name="未知用户3" initials="未" lastIdx="4" clrIdx="1"/>
  <p:cmAuthor id="63" name="未知用户13" initials="未" lastIdx="4" clrIdx="28"/>
  <p:cmAuthor id="64" name="微软用户" initials="微" lastIdx="0" clrIdx="0"/>
  <p:cmAuthor id="65" name="thinkpad" initials="t" lastIdx="2" clrIdx="0"/>
  <p:cmAuthor id="66" name="刘传坤" initials="刘" lastIdx="14" clrIdx="0"/>
  <p:cmAuthor id="67" name="panhong" initials="p" lastIdx="18" clrIdx="0"/>
  <p:cmAuthor id="68" name="未知用户4" initials="未" lastIdx="5" clrIdx="2"/>
  <p:cmAuthor id="69" name="未知用户5" initials="未" lastIdx="4" clrIdx="3"/>
  <p:cmAuthor id="70" name="李丽华" initials="李" lastIdx="12" clrIdx="1"/>
  <p:cmAuthor id="71" name="jl liu" initials="j" lastIdx="4" clrIdx="0"/>
  <p:cmAuthor id="72" name="China" initials="C" lastIdx="1" clrIdx="1"/>
  <p:cmAuthor id="73" name="未定义" initials="未" lastIdx="2" clrIdx="0"/>
  <p:cmAuthor id="74" name="张惠" initials="张" lastIdx="1" clrIdx="0"/>
  <p:cmAuthor id="75" name="吴铭锐" initials="吴" lastIdx="2" clrIdx="0"/>
  <p:cmAuthor id="76" name="李百秋" initials="李" lastIdx="3" clrIdx="21"/>
  <p:cmAuthor id="77" name="杨静" initials="杨" lastIdx="1" clrIdx="22"/>
  <p:cmAuthor id="78" name="Zhou, Judy" initials="Z" lastIdx="9" clrIdx="0"/>
  <p:cmAuthor id="79" name="范作霖" initials="范" lastIdx="1" clrIdx="22"/>
  <p:cmAuthor id="80" name="张立鑫" initials="张" lastIdx="1" clrIdx="23"/>
  <p:cmAuthor id="81" name="包珊珊" initials="包" lastIdx="7" clrIdx="23"/>
  <p:cmAuthor id="82" name="YuQing" initials="Y" lastIdx="9" clrIdx="0"/>
  <p:cmAuthor id="83" name="Youwen Sun" initials="Y" lastIdx="3" clrIdx="1"/>
  <p:cmAuthor id="84" name="未知" initials="未" lastIdx="1" clrIdx="0"/>
  <p:cmAuthor id="85" name="周满红" initials="周" lastIdx="24" clrIdx="0"/>
  <p:cmAuthor id="86" name="未知用户10" initials="未" lastIdx="9" clrIdx="0"/>
  <p:cmAuthor id="87" name="未知用户11" initials="未" lastIdx="1" clrIdx="0"/>
  <p:cmAuthor id="88" name="魏永生" initials="魏" lastIdx="4" clrIdx="17"/>
  <p:cmAuthor id="89" name="dingbo" initials="d" lastIdx="1" clrIdx="0"/>
  <p:cmAuthor id="90" name="郝崇" initials="郝" lastIdx="4" clrIdx="1"/>
  <p:cmAuthor id="91" name="吴杰" initials="吴" lastIdx="1" clrIdx="0"/>
  <p:cmAuthor id="92" name="刘丽仙" initials="刘" lastIdx="4" clrIdx="33"/>
  <p:cmAuthor id="93" name="陶川" initials="陶" lastIdx="1" clrIdx="0"/>
  <p:cmAuthor id="94" name="张杰" initials="张" lastIdx="7" clrIdx="0"/>
  <p:cmAuthor id="95" name="杨艳霞" initials="杨" lastIdx="34" clrIdx="1"/>
  <p:cmAuthor id="96" name="user" initials="u" lastIdx="502" clrIdx="0"/>
  <p:cmAuthor id="97" name="吕喜龙" initials="吕" lastIdx="10" clrIdx="0"/>
  <p:cmAuthor id="98" name="andres.x.gomez" initials="a" lastIdx="4" clrIdx="0"/>
  <p:cmAuthor id="99" name="丁芙蓉" initials="丁" lastIdx="4" clrIdx="1"/>
  <p:cmAuthor id="100" name="gtmc" initials="g" lastIdx="0" clrIdx="0"/>
  <p:cmAuthor id="101" name="chunsong_hu" initials="c" lastIdx="0" clrIdx="0"/>
  <p:cmAuthor id="102" name="未知用户23" initials="未" lastIdx="1" clrIdx="1"/>
  <p:cmAuthor id="103" name="未知用户24" initials="未" lastIdx="1" clrIdx="0"/>
  <p:cmAuthor id="104" name="未知用户25" initials="未" lastIdx="1" clrIdx="0"/>
  <p:cmAuthor id="105" name="未知用户26" initials="未" lastIdx="1" clrIdx="0"/>
  <p:cmAuthor id="106" name="未知用户27" initials="未" lastIdx="1" clrIdx="0"/>
  <p:cmAuthor id="131" name="大白兔" initials="大" lastIdx="1" clrIdx="13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D4E7"/>
    <a:srgbClr val="1BAFB2"/>
    <a:srgbClr val="0945A5"/>
    <a:srgbClr val="1EC4C2"/>
    <a:srgbClr val="4D4D4D"/>
    <a:srgbClr val="F1F1F1"/>
    <a:srgbClr val="AAAAAA"/>
    <a:srgbClr val="00ADBB"/>
    <a:srgbClr val="EA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79" autoAdjust="0"/>
  </p:normalViewPr>
  <p:slideViewPr>
    <p:cSldViewPr snapToGrid="0">
      <p:cViewPr varScale="1">
        <p:scale>
          <a:sx n="29" d="100"/>
          <a:sy n="29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432" name="Shape 4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、平台化：</a:t>
            </a:r>
            <a:r>
              <a:rPr lang="en-US" altLang="zh-CN"/>
              <a:t>800G</a:t>
            </a:r>
            <a:r>
              <a:rPr lang="zh-CN" altLang="en-US"/>
              <a:t>及以下通量，选用蓝调一平台；</a:t>
            </a: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1000-1200G</a:t>
            </a:r>
            <a:r>
              <a:rPr lang="zh-CN" altLang="en-US"/>
              <a:t>蓝调</a:t>
            </a:r>
            <a:r>
              <a:rPr lang="en-US" altLang="zh-CN"/>
              <a:t>2</a:t>
            </a:r>
            <a:r>
              <a:rPr lang="zh-CN" altLang="en-US"/>
              <a:t>平台成本最优，主做大单机；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、平台化：</a:t>
            </a:r>
            <a:r>
              <a:rPr lang="en-US" altLang="zh-CN"/>
              <a:t>800G</a:t>
            </a:r>
            <a:r>
              <a:rPr lang="zh-CN" altLang="en-US"/>
              <a:t>及以下通量，选用蓝调一平台；</a:t>
            </a: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1000-1200G</a:t>
            </a:r>
            <a:r>
              <a:rPr lang="zh-CN" altLang="en-US"/>
              <a:t>蓝调</a:t>
            </a:r>
            <a:r>
              <a:rPr lang="en-US" altLang="zh-CN"/>
              <a:t>2</a:t>
            </a:r>
            <a:r>
              <a:rPr lang="zh-CN" altLang="en-US"/>
              <a:t>平台成本最优，主做大单机；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、平台化：</a:t>
            </a:r>
            <a:r>
              <a:rPr lang="en-US" altLang="zh-CN"/>
              <a:t>800G</a:t>
            </a:r>
            <a:r>
              <a:rPr lang="zh-CN" altLang="en-US"/>
              <a:t>及以下通量，选用蓝调一平台；</a:t>
            </a: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1000-1200G</a:t>
            </a:r>
            <a:r>
              <a:rPr lang="zh-CN" altLang="en-US"/>
              <a:t>蓝调</a:t>
            </a:r>
            <a:r>
              <a:rPr lang="en-US" altLang="zh-CN"/>
              <a:t>2</a:t>
            </a:r>
            <a:r>
              <a:rPr lang="zh-CN" altLang="en-US"/>
              <a:t>平台成本最优，主做大单机；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、平台化：</a:t>
            </a:r>
            <a:r>
              <a:rPr lang="en-US" altLang="zh-CN"/>
              <a:t>800G</a:t>
            </a:r>
            <a:r>
              <a:rPr lang="zh-CN" altLang="en-US"/>
              <a:t>及以下通量，选用蓝调一平台；</a:t>
            </a: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1000-1200G</a:t>
            </a:r>
            <a:r>
              <a:rPr lang="zh-CN" altLang="en-US"/>
              <a:t>蓝调</a:t>
            </a:r>
            <a:r>
              <a:rPr lang="en-US" altLang="zh-CN"/>
              <a:t>2</a:t>
            </a:r>
            <a:r>
              <a:rPr lang="zh-CN" altLang="en-US"/>
              <a:t>平台成本最优，主做大单机；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logo+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964"/>
            <a:ext cx="24384000" cy="7004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605" y="363220"/>
            <a:ext cx="2536192" cy="13557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7155826" y="12578081"/>
            <a:ext cx="319375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白底封面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矩形"/>
          <p:cNvSpPr/>
          <p:nvPr/>
        </p:nvSpPr>
        <p:spPr>
          <a:xfrm>
            <a:off x="-3" y="0"/>
            <a:ext cx="24384006" cy="13716000"/>
          </a:xfrm>
          <a:prstGeom prst="rect">
            <a:avLst/>
          </a:prstGeom>
          <a:gradFill>
            <a:gsLst>
              <a:gs pos="0">
                <a:srgbClr val="00BACB"/>
              </a:gs>
              <a:gs pos="100000">
                <a:srgbClr val="0094BC"/>
              </a:gs>
            </a:gsLst>
            <a:lin ang="1378780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67765">
              <a:lnSpc>
                <a:spcPct val="100000"/>
              </a:lnSpc>
              <a:defRPr sz="50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58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79" y="0"/>
            <a:ext cx="15128877" cy="137598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logo+底栏 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964"/>
            <a:ext cx="24384000" cy="7004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7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605" y="363220"/>
            <a:ext cx="2536192" cy="13557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纯黑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7194" y="13080998"/>
            <a:ext cx="457196" cy="426486"/>
          </a:xfrm>
          <a:prstGeom prst="rect">
            <a:avLst/>
          </a:prstGeom>
        </p:spPr>
        <p:txBody>
          <a:bodyPr lIns="76858" tIns="76858" rIns="76858" bIns="76858"/>
          <a:lstStyle>
            <a:lvl1pPr algn="l" defTabSz="1828800">
              <a:lnSpc>
                <a:spcPct val="120000"/>
              </a:lnSpc>
              <a:defRPr sz="1800" spc="144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纯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7194" y="13080998"/>
            <a:ext cx="457196" cy="426486"/>
          </a:xfrm>
          <a:prstGeom prst="rect">
            <a:avLst/>
          </a:prstGeom>
        </p:spPr>
        <p:txBody>
          <a:bodyPr lIns="76858" tIns="76858" rIns="76858" bIns="76858"/>
          <a:lstStyle>
            <a:lvl1pPr algn="l" defTabSz="1828800">
              <a:lnSpc>
                <a:spcPct val="120000"/>
              </a:lnSpc>
              <a:defRPr sz="1800" spc="144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白底封底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矩形"/>
          <p:cNvSpPr/>
          <p:nvPr/>
        </p:nvSpPr>
        <p:spPr>
          <a:xfrm>
            <a:off x="-3" y="0"/>
            <a:ext cx="24384006" cy="13716000"/>
          </a:xfrm>
          <a:prstGeom prst="rect">
            <a:avLst/>
          </a:prstGeom>
          <a:gradFill>
            <a:gsLst>
              <a:gs pos="0">
                <a:srgbClr val="00BACB"/>
              </a:gs>
              <a:gs pos="100000">
                <a:srgbClr val="0094BC"/>
              </a:gs>
            </a:gsLst>
            <a:lin ang="1378780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67765">
              <a:lnSpc>
                <a:spcPct val="100000"/>
              </a:lnSpc>
              <a:defRPr sz="50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0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93" y="3418840"/>
            <a:ext cx="7014212" cy="63798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7194" y="13080998"/>
            <a:ext cx="457196" cy="426486"/>
          </a:xfrm>
          <a:prstGeom prst="rect">
            <a:avLst/>
          </a:prstGeom>
        </p:spPr>
        <p:txBody>
          <a:bodyPr lIns="76858" tIns="76858" rIns="76858" bIns="76858"/>
          <a:lstStyle>
            <a:lvl1pPr algn="l" defTabSz="1828800">
              <a:lnSpc>
                <a:spcPct val="120000"/>
              </a:lnSpc>
              <a:defRPr sz="1800" spc="144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纯黑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70280" y="13080998"/>
            <a:ext cx="433828" cy="426486"/>
          </a:xfrm>
          <a:prstGeom prst="rect">
            <a:avLst/>
          </a:prstGeom>
        </p:spPr>
        <p:txBody>
          <a:bodyPr lIns="76858" tIns="76858" rIns="76858" bIns="76858"/>
          <a:lstStyle>
            <a:lvl1pPr algn="ctr" defTabSz="1828800">
              <a:lnSpc>
                <a:spcPct val="120000"/>
              </a:lnSpc>
              <a:defRPr sz="1800" spc="5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16701590456264_.pic.jpg" descr="16701590456264_.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242" y="-3"/>
            <a:ext cx="3751695" cy="6985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lnSpc>
                <a:spcPct val="100000"/>
              </a:lnSpc>
              <a:defRPr sz="1800" spc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2 栏 黑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854" y="-1485052"/>
            <a:ext cx="2966036" cy="8880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1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844" y="-2038717"/>
            <a:ext cx="988536" cy="1199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2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18" y="-2042154"/>
            <a:ext cx="994199" cy="12065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3" name="16701590456264_.pic.png" descr="16701590456264_.pi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5078" y="-3"/>
            <a:ext cx="4911309" cy="9144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51419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90000"/>
              </a:lnSpc>
              <a:defRPr sz="2400" spc="24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黑底 拷贝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VCG41N667127420.jpg" descr="VCG41N667127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"/>
            <a:ext cx="24384002" cy="137135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2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938" y="-2499156"/>
            <a:ext cx="2877648" cy="12910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3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3691" y="0"/>
            <a:ext cx="3800718" cy="11379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黑底 拷贝">
    <p:bg>
      <p:bgPr>
        <a:gradFill flip="none" rotWithShape="1">
          <a:gsLst>
            <a:gs pos="0">
              <a:srgbClr val="000000"/>
            </a:gs>
            <a:gs pos="16708">
              <a:srgbClr val="000000"/>
            </a:gs>
            <a:gs pos="32161">
              <a:srgbClr val="000000"/>
            </a:gs>
            <a:gs pos="53667">
              <a:srgbClr val="101115"/>
            </a:gs>
            <a:gs pos="100000">
              <a:srgbClr val="40424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viomiLOGO.png" descr="viomi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700" y="444500"/>
            <a:ext cx="1930400" cy="1079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logo+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964"/>
            <a:ext cx="24384000" cy="7004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2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605" y="363220"/>
            <a:ext cx="2536192" cy="13557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黑底 拷贝">
    <p:bg>
      <p:bgPr>
        <a:gradFill flip="none" rotWithShape="1">
          <a:gsLst>
            <a:gs pos="0">
              <a:srgbClr val="000000"/>
            </a:gs>
            <a:gs pos="16708">
              <a:srgbClr val="000000"/>
            </a:gs>
            <a:gs pos="32161">
              <a:srgbClr val="000000"/>
            </a:gs>
            <a:gs pos="53667">
              <a:srgbClr val="101115"/>
            </a:gs>
            <a:gs pos="100000">
              <a:srgbClr val="40424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深色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043" y="355600"/>
            <a:ext cx="4116226" cy="4756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7" name="直接连接符 7"/>
          <p:cNvSpPr/>
          <p:nvPr/>
        </p:nvSpPr>
        <p:spPr>
          <a:xfrm>
            <a:off x="19840257" y="216391"/>
            <a:ext cx="3" cy="7139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/>
        </p:txBody>
      </p:sp>
      <p:pic>
        <p:nvPicPr>
          <p:cNvPr id="258" name="图片 3" descr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205" y="166827"/>
            <a:ext cx="2172269" cy="6644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76099" y="13080999"/>
            <a:ext cx="419101" cy="45720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100000"/>
              </a:lnSpc>
              <a:defRPr sz="2400" spc="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黑底 拷贝 1">
    <p:bg>
      <p:bgPr>
        <a:gradFill flip="none" rotWithShape="1">
          <a:gsLst>
            <a:gs pos="0">
              <a:srgbClr val="000000"/>
            </a:gs>
            <a:gs pos="16708">
              <a:srgbClr val="000000"/>
            </a:gs>
            <a:gs pos="32161">
              <a:srgbClr val="000000"/>
            </a:gs>
            <a:gs pos="53667">
              <a:srgbClr val="101115"/>
            </a:gs>
            <a:gs pos="100000">
              <a:srgbClr val="40424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viomiLOGO.png" descr="viomi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1" y="444500"/>
            <a:ext cx="1930402" cy="1079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黑底 拷贝">
    <p:bg>
      <p:bgPr>
        <a:gradFill flip="none" rotWithShape="1">
          <a:gsLst>
            <a:gs pos="0">
              <a:srgbClr val="000000"/>
            </a:gs>
            <a:gs pos="16708">
              <a:srgbClr val="000000"/>
            </a:gs>
            <a:gs pos="32161">
              <a:srgbClr val="000000"/>
            </a:gs>
            <a:gs pos="53667">
              <a:srgbClr val="101115"/>
            </a:gs>
            <a:gs pos="100000">
              <a:srgbClr val="40424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043" y="355600"/>
            <a:ext cx="4116226" cy="4756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5" name="直接连接符 7"/>
          <p:cNvSpPr/>
          <p:nvPr/>
        </p:nvSpPr>
        <p:spPr>
          <a:xfrm>
            <a:off x="19840257" y="216391"/>
            <a:ext cx="3" cy="7139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/>
        </p:txBody>
      </p:sp>
      <p:pic>
        <p:nvPicPr>
          <p:cNvPr id="276" name="图片 3" descr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205" y="166827"/>
            <a:ext cx="2172269" cy="6644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浅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6" y="454511"/>
            <a:ext cx="4116224" cy="4756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0"/>
            <a:ext cx="24384000" cy="762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170795" y="1471777"/>
            <a:ext cx="14526408" cy="2286003"/>
          </a:xfrm>
          <a:prstGeom prst="rect">
            <a:avLst/>
          </a:prstGeom>
        </p:spPr>
        <p:txBody>
          <a:bodyPr lIns="101598" tIns="101598" rIns="101598" bIns="101598" anchor="ctr"/>
          <a:lstStyle>
            <a:lvl1pPr algn="l" defTabSz="1649730">
              <a:lnSpc>
                <a:spcPct val="80000"/>
              </a:lnSpc>
              <a:defRPr sz="8800" spc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28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724303" cy="748735"/>
          </a:xfrm>
          <a:prstGeom prst="rect">
            <a:avLst/>
          </a:prstGeom>
        </p:spPr>
        <p:txBody>
          <a:bodyPr lIns="101598" tIns="101598" rIns="101598" bIns="101598"/>
          <a:lstStyle>
            <a:lvl1pPr algn="l" defTabSz="1649730">
              <a:lnSpc>
                <a:spcPct val="100000"/>
              </a:lnSpc>
              <a:defRPr sz="36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043" y="355600"/>
            <a:ext cx="4116226" cy="4756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0"/>
            <a:ext cx="24384000" cy="762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6" name="直接连接符 7"/>
          <p:cNvSpPr/>
          <p:nvPr/>
        </p:nvSpPr>
        <p:spPr>
          <a:xfrm>
            <a:off x="19840257" y="216391"/>
            <a:ext cx="3" cy="7139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/>
        </p:txBody>
      </p:sp>
      <p:pic>
        <p:nvPicPr>
          <p:cNvPr id="297" name="图片 3" descr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8205" y="166827"/>
            <a:ext cx="2172269" cy="6644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91090" cy="434337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黑底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0"/>
            <a:ext cx="24384000" cy="762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2 栏 黑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854" y="-1485052"/>
            <a:ext cx="2966036" cy="8880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1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844" y="-2038717"/>
            <a:ext cx="988536" cy="1199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2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18" y="-2042154"/>
            <a:ext cx="994199" cy="12065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51419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90000"/>
              </a:lnSpc>
              <a:defRPr sz="2400" spc="24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">
    <p:bg>
      <p:bgPr>
        <a:solidFill>
          <a:srgbClr val="263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age12.png" descr="imag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9" y="375184"/>
            <a:ext cx="4082473" cy="729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35815" y="13001625"/>
            <a:ext cx="494511" cy="511172"/>
          </a:xfrm>
          <a:prstGeom prst="rect">
            <a:avLst/>
          </a:prstGeom>
        </p:spPr>
        <p:txBody>
          <a:bodyPr lIns="71435" tIns="71435" rIns="71435" bIns="71435"/>
          <a:lstStyle>
            <a:lvl1pPr algn="ctr" defTabSz="584200">
              <a:lnSpc>
                <a:spcPct val="100000"/>
              </a:lnSpc>
              <a:defRPr sz="240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白底封面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"/>
          <p:cNvSpPr/>
          <p:nvPr/>
        </p:nvSpPr>
        <p:spPr>
          <a:xfrm>
            <a:off x="-3" y="0"/>
            <a:ext cx="24384006" cy="13716000"/>
          </a:xfrm>
          <a:prstGeom prst="rect">
            <a:avLst/>
          </a:prstGeom>
          <a:gradFill>
            <a:gsLst>
              <a:gs pos="0">
                <a:srgbClr val="00BACB"/>
              </a:gs>
              <a:gs pos="100000">
                <a:srgbClr val="0094BC"/>
              </a:gs>
            </a:gsLst>
            <a:lin ang="1378780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67765">
              <a:lnSpc>
                <a:spcPct val="100000"/>
              </a:lnSpc>
              <a:defRPr sz="50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01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79" y="0"/>
            <a:ext cx="15128877" cy="137598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黑底 拷贝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16701590456264_.pic.png" descr="16701590456264_.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078" y="-3"/>
            <a:ext cx="4911309" cy="9144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照片 - 水平 拷贝 1">
    <p:bg>
      <p:bgPr>
        <a:solidFill>
          <a:srgbClr val="263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35816" y="13001625"/>
            <a:ext cx="494509" cy="511170"/>
          </a:xfrm>
          <a:prstGeom prst="rect">
            <a:avLst/>
          </a:prstGeom>
        </p:spPr>
        <p:txBody>
          <a:bodyPr lIns="71434" tIns="71434" rIns="71434" bIns="71434"/>
          <a:lstStyle>
            <a:lvl1pPr algn="ctr" defTabSz="584200">
              <a:lnSpc>
                <a:spcPct val="100000"/>
              </a:lnSpc>
              <a:defRPr sz="240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黑底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0"/>
            <a:ext cx="24384000" cy="762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0"/>
            <a:ext cx="24384000" cy="762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1325564"/>
          </a:xfrm>
          <a:prstGeom prst="rect">
            <a:avLst/>
          </a:prstGeom>
        </p:spPr>
        <p:txBody>
          <a:bodyPr lIns="45718" tIns="45718" rIns="45718" bIns="45718"/>
          <a:lstStyle>
            <a:lvl1pPr defTabSz="825500">
              <a:lnSpc>
                <a:spcPct val="80000"/>
              </a:lnSpc>
              <a:defRPr sz="9600" spc="0">
                <a:solidFill>
                  <a:srgbClr val="33333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t>标题文本</a:t>
            </a:r>
          </a:p>
        </p:txBody>
      </p:sp>
      <p:sp>
        <p:nvSpPr>
          <p:cNvPr id="37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491090" cy="434337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0"/>
            <a:ext cx="24384000" cy="762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0" name="直接连接符 7"/>
          <p:cNvSpPr/>
          <p:nvPr/>
        </p:nvSpPr>
        <p:spPr>
          <a:xfrm>
            <a:off x="19840257" y="216391"/>
            <a:ext cx="3" cy="7139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/>
        </p:txBody>
      </p:sp>
      <p:sp>
        <p:nvSpPr>
          <p:cNvPr id="38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825500">
              <a:lnSpc>
                <a:spcPct val="80000"/>
              </a:lnSpc>
              <a:defRPr sz="9600" spc="0">
                <a:solidFill>
                  <a:srgbClr val="33333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t>标题文本</a:t>
            </a:r>
          </a:p>
        </p:txBody>
      </p:sp>
      <p:sp>
        <p:nvSpPr>
          <p:cNvPr id="38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491090" cy="434337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logo+底栏 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964"/>
            <a:ext cx="24384000" cy="7004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0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605" y="363220"/>
            <a:ext cx="2536193" cy="13557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9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边距 深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9201"/>
            <a:ext cx="24388411" cy="66074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9" name="图片 89" descr="图片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0023" y="916583"/>
            <a:ext cx="4284018" cy="9072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0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7054945" y="11721291"/>
            <a:ext cx="420257" cy="417838"/>
          </a:xfrm>
          <a:prstGeom prst="rect">
            <a:avLst/>
          </a:prstGeom>
        </p:spPr>
        <p:txBody>
          <a:bodyPr lIns="48389" tIns="48389" rIns="48389" bIns="48389" anchor="ctr">
            <a:normAutofit/>
          </a:bodyPr>
          <a:lstStyle>
            <a:lvl1pPr defTabSz="1116965">
              <a:lnSpc>
                <a:spcPct val="100000"/>
              </a:lnSpc>
              <a:defRPr sz="2200" spc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Default">
    <p:bg>
      <p:bgPr>
        <a:gradFill flip="none" rotWithShape="1">
          <a:gsLst>
            <a:gs pos="0">
              <a:srgbClr val="2E414B"/>
            </a:gs>
            <a:gs pos="100000">
              <a:srgbClr val="1825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2203065" y="12802239"/>
            <a:ext cx="504540" cy="551173"/>
          </a:xfrm>
          <a:prstGeom prst="rect">
            <a:avLst/>
          </a:prstGeom>
        </p:spPr>
        <p:txBody>
          <a:bodyPr lIns="91436" tIns="91436" rIns="91436" bIns="91436" anchor="ctr"/>
          <a:lstStyle>
            <a:lvl1pPr defTabSz="1828800">
              <a:lnSpc>
                <a:spcPct val="100000"/>
              </a:lnSpc>
              <a:defRPr sz="2400" spc="0">
                <a:solidFill>
                  <a:srgbClr val="89898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白底封面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矩形"/>
          <p:cNvSpPr/>
          <p:nvPr/>
        </p:nvSpPr>
        <p:spPr>
          <a:xfrm>
            <a:off x="-3" y="0"/>
            <a:ext cx="24384006" cy="13716000"/>
          </a:xfrm>
          <a:prstGeom prst="rect">
            <a:avLst/>
          </a:prstGeom>
          <a:gradFill>
            <a:gsLst>
              <a:gs pos="0">
                <a:srgbClr val="00BACB"/>
              </a:gs>
              <a:gs pos="100000">
                <a:srgbClr val="0094BC"/>
              </a:gs>
            </a:gsLst>
            <a:lin ang="1378780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67130">
              <a:lnSpc>
                <a:spcPct val="100000"/>
              </a:lnSpc>
              <a:defRPr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15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79" y="0"/>
            <a:ext cx="15128877" cy="137598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25445" y="13081000"/>
            <a:ext cx="573647" cy="548638"/>
          </a:xfrm>
          <a:prstGeom prst="rect">
            <a:avLst/>
          </a:prstGeom>
        </p:spPr>
        <p:txBody>
          <a:bodyPr lIns="45718" tIns="45718" rIns="45718" bIns="45718"/>
          <a:lstStyle>
            <a:lvl1pPr algn="ctr"/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白底封底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矩形"/>
          <p:cNvSpPr/>
          <p:nvPr/>
        </p:nvSpPr>
        <p:spPr>
          <a:xfrm>
            <a:off x="-3" y="0"/>
            <a:ext cx="24384006" cy="13716000"/>
          </a:xfrm>
          <a:prstGeom prst="rect">
            <a:avLst/>
          </a:prstGeom>
          <a:gradFill>
            <a:gsLst>
              <a:gs pos="0">
                <a:srgbClr val="00BACB"/>
              </a:gs>
              <a:gs pos="100000">
                <a:srgbClr val="0094BC"/>
              </a:gs>
            </a:gsLst>
            <a:lin ang="1378780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67130">
              <a:lnSpc>
                <a:spcPct val="100000"/>
              </a:lnSpc>
              <a:defRPr sz="50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24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93" y="3418840"/>
            <a:ext cx="7014212" cy="63798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2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7194" y="13080998"/>
            <a:ext cx="457196" cy="426486"/>
          </a:xfrm>
          <a:prstGeom prst="rect">
            <a:avLst/>
          </a:prstGeom>
        </p:spPr>
        <p:txBody>
          <a:bodyPr lIns="76858" tIns="76858" rIns="76858" bIns="76858"/>
          <a:lstStyle>
            <a:lvl1pPr algn="l" defTabSz="1828800">
              <a:lnSpc>
                <a:spcPct val="120000"/>
              </a:lnSpc>
              <a:defRPr sz="1800" spc="144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logo+底栏 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964"/>
            <a:ext cx="24384000" cy="7004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0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605" y="363220"/>
            <a:ext cx="2536192" cy="13557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一站式全屋智能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 descr="图片 2"/>
          <p:cNvPicPr>
            <a:picLocks noChangeAspect="1"/>
          </p:cNvPicPr>
          <p:nvPr/>
        </p:nvPicPr>
        <p:blipFill>
          <a:blip r:embed="rId2"/>
          <a:srcRect r="60991" b="32226"/>
          <a:stretch>
            <a:fillRect/>
          </a:stretch>
        </p:blipFill>
        <p:spPr>
          <a:xfrm>
            <a:off x="22828273" y="597162"/>
            <a:ext cx="785031" cy="72909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44194" y="11555911"/>
            <a:ext cx="295618" cy="293052"/>
          </a:xfrm>
          <a:prstGeom prst="rect">
            <a:avLst/>
          </a:prstGeom>
        </p:spPr>
        <p:txBody>
          <a:bodyPr lIns="38429" tIns="38429" rIns="38429" bIns="38429" anchor="b"/>
          <a:lstStyle>
            <a:lvl1pPr algn="ctr" defTabSz="584200">
              <a:def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纯黑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7194" y="13080998"/>
            <a:ext cx="457196" cy="426486"/>
          </a:xfrm>
          <a:prstGeom prst="rect">
            <a:avLst/>
          </a:prstGeom>
        </p:spPr>
        <p:txBody>
          <a:bodyPr lIns="76858" tIns="76858" rIns="76858" bIns="76858"/>
          <a:lstStyle>
            <a:lvl1pPr algn="l" defTabSz="1828800">
              <a:lnSpc>
                <a:spcPct val="120000"/>
              </a:lnSpc>
              <a:defRPr sz="1800" spc="144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纯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7194" y="13080998"/>
            <a:ext cx="457196" cy="426486"/>
          </a:xfrm>
          <a:prstGeom prst="rect">
            <a:avLst/>
          </a:prstGeom>
        </p:spPr>
        <p:txBody>
          <a:bodyPr lIns="76858" tIns="76858" rIns="76858" bIns="76858"/>
          <a:lstStyle>
            <a:lvl1pPr algn="l" defTabSz="1828800">
              <a:lnSpc>
                <a:spcPct val="120000"/>
              </a:lnSpc>
              <a:defRPr sz="1800" spc="144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白底封底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"/>
          <p:cNvSpPr/>
          <p:nvPr/>
        </p:nvSpPr>
        <p:spPr>
          <a:xfrm>
            <a:off x="-3" y="0"/>
            <a:ext cx="24384006" cy="13716000"/>
          </a:xfrm>
          <a:prstGeom prst="rect">
            <a:avLst/>
          </a:prstGeom>
          <a:gradFill>
            <a:gsLst>
              <a:gs pos="0">
                <a:srgbClr val="00BACB"/>
              </a:gs>
              <a:gs pos="100000">
                <a:srgbClr val="0094BC"/>
              </a:gs>
            </a:gsLst>
            <a:lin ang="1378780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67765">
              <a:lnSpc>
                <a:spcPct val="100000"/>
              </a:lnSpc>
              <a:defRPr sz="50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33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93" y="3418840"/>
            <a:ext cx="7014212" cy="63798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7194" y="13080998"/>
            <a:ext cx="457196" cy="426486"/>
          </a:xfrm>
          <a:prstGeom prst="rect">
            <a:avLst/>
          </a:prstGeom>
        </p:spPr>
        <p:txBody>
          <a:bodyPr lIns="76858" tIns="76858" rIns="76858" bIns="76858"/>
          <a:lstStyle>
            <a:lvl1pPr algn="l" defTabSz="1828800">
              <a:lnSpc>
                <a:spcPct val="120000"/>
              </a:lnSpc>
              <a:defRPr sz="1800" spc="144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黑底封面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logo+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4964"/>
            <a:ext cx="24384000" cy="7004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9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605" y="363220"/>
            <a:ext cx="2536192" cy="13557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185650" y="13081000"/>
            <a:ext cx="453238" cy="461059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825500">
              <a:lnSpc>
                <a:spcPct val="100000"/>
              </a:lnSpc>
              <a:defRPr sz="2400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1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文本"/>
          <p:cNvSpPr txBox="1">
            <a:spLocks noGrp="1"/>
          </p:cNvSpPr>
          <p:nvPr>
            <p:ph type="title"/>
          </p:nvPr>
        </p:nvSpPr>
        <p:spPr>
          <a:xfrm>
            <a:off x="1757677" y="2228850"/>
            <a:ext cx="20868641" cy="599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t>标题文本</a:t>
            </a:r>
          </a:p>
        </p:txBody>
      </p:sp>
      <p:sp>
        <p:nvSpPr>
          <p:cNvPr id="6" name="正文级别 1…"/>
          <p:cNvSpPr txBox="1">
            <a:spLocks noGrp="1"/>
          </p:cNvSpPr>
          <p:nvPr>
            <p:ph type="body" idx="1"/>
          </p:nvPr>
        </p:nvSpPr>
        <p:spPr>
          <a:xfrm>
            <a:off x="1219200" y="3154678"/>
            <a:ext cx="21945600" cy="90525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2682591" y="12755880"/>
            <a:ext cx="482210" cy="457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FFFFFF"/>
                </a:solidFill>
                <a:latin typeface="HYQiHei-45S ExtraLight"/>
                <a:ea typeface="HYQiHei-45S ExtraLight"/>
                <a:cs typeface="HYQiHei-45S ExtraLight"/>
                <a:sym typeface="HYQiHei-45S Extra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1pPr>
      <a:lvl2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2pPr>
      <a:lvl3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3pPr>
      <a:lvl4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4pPr>
      <a:lvl5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5pPr>
      <a:lvl6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6pPr>
      <a:lvl7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7pPr>
      <a:lvl8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8pPr>
      <a:lvl9pPr marL="0" marR="0" indent="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288" baseline="0">
          <a:solidFill>
            <a:srgbClr val="000000"/>
          </a:solidFill>
          <a:uFillTx/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lvl9pPr>
    </p:titleStyle>
    <p:bodyStyle>
      <a:lvl1pPr marL="925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1pPr>
      <a:lvl2pPr marL="1560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2pPr>
      <a:lvl3pPr marL="2195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3pPr>
      <a:lvl4pPr marL="2830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4pPr>
      <a:lvl5pPr marL="3465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5pPr>
      <a:lvl6pPr marL="4100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6pPr>
      <a:lvl7pPr marL="4735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7pPr>
      <a:lvl8pPr marL="5370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8pPr>
      <a:lvl9pPr marL="6005830" marR="0" indent="-925830" algn="ctr" defTabSz="624205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defRPr sz="7000" b="0" i="0" u="none" strike="noStrike" cap="none" spc="208" baseline="0">
          <a:solidFill>
            <a:srgbClr val="FFFFFF"/>
          </a:solidFill>
          <a:uFillTx/>
          <a:latin typeface="HYQiHei-50S Light"/>
          <a:ea typeface="HYQiHei-50S Light"/>
          <a:cs typeface="HYQiHei-50S Light"/>
          <a:sym typeface="HYQiHei-50S Light"/>
        </a:defRPr>
      </a:lvl9pPr>
    </p:bodyStyle>
    <p:otherStyle>
      <a:lvl1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1pPr>
      <a:lvl2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2pPr>
      <a:lvl3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3pPr>
      <a:lvl4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4pPr>
      <a:lvl5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5pPr>
      <a:lvl6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6pPr>
      <a:lvl7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7pPr>
      <a:lvl8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8pPr>
      <a:lvl9pPr marL="0" marR="0" indent="0" algn="r" defTabSz="624205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180" baseline="0">
          <a:solidFill>
            <a:schemeClr val="tx1"/>
          </a:solidFill>
          <a:uFillTx/>
          <a:latin typeface="+mn-lt"/>
          <a:ea typeface="+mn-ea"/>
          <a:cs typeface="+mn-cs"/>
          <a:sym typeface="HYQiHei-45S Extra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9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7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40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8520" y="4968240"/>
            <a:ext cx="1758759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 b="1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 charset="0"/>
                <a:sym typeface="+mn-ea"/>
              </a:rPr>
              <a:t>VIOMI WATER PURIFIER NANO </a:t>
            </a:r>
            <a:r>
              <a:rPr lang="en-US" altLang="zh-CN" sz="5400" b="1" baseline="60000">
                <a:solidFill>
                  <a:schemeClr val="tx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Impact" panose="020B0806030902050204" charset="0"/>
                <a:sym typeface="+mn-ea"/>
              </a:rPr>
              <a:t>0.1</a:t>
            </a:r>
            <a:endParaRPr lang="en-US" altLang="zh-CN" sz="5400" b="1" baseline="60000">
              <a:solidFill>
                <a:schemeClr val="tx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Impact" panose="020B0806030902050204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36550" y="282575"/>
            <a:ext cx="53835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>
                <a:solidFill>
                  <a:schemeClr val="tx2">
                    <a:lumMod val="75000"/>
                  </a:schemeClr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Product Introduction</a:t>
            </a:r>
            <a:endParaRPr lang="en-US" altLang="zh-CN" sz="4000" b="1">
              <a:solidFill>
                <a:schemeClr val="tx2">
                  <a:lumMod val="75000"/>
                </a:schemeClr>
              </a:solidFill>
              <a:latin typeface="Impact" panose="020B0806030902050204" charset="0"/>
              <a:cs typeface="Impact" panose="020B0806030902050204" charset="0"/>
              <a:sym typeface="+mn-ea"/>
            </a:endParaRPr>
          </a:p>
        </p:txBody>
      </p:sp>
      <p:sp>
        <p:nvSpPr>
          <p:cNvPr id="233" name="Freeform 233"/>
          <p:cNvSpPr/>
          <p:nvPr>
            <p:custDataLst>
              <p:tags r:id="rId1"/>
            </p:custDataLst>
          </p:nvPr>
        </p:nvSpPr>
        <p:spPr>
          <a:xfrm>
            <a:off x="336550" y="1136650"/>
            <a:ext cx="22557105" cy="76200"/>
          </a:xfrm>
          <a:custGeom>
            <a:avLst/>
            <a:gdLst/>
            <a:ahLst/>
            <a:cxnLst/>
            <a:rect l="0" t="0" r="0" b="0"/>
            <a:pathLst>
              <a:path w="2801112" h="24384">
                <a:moveTo>
                  <a:pt x="0" y="24384"/>
                </a:moveTo>
                <a:lnTo>
                  <a:pt x="2801112" y="24384"/>
                </a:lnTo>
                <a:lnTo>
                  <a:pt x="280111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>
            <p:custDataLst>
              <p:tags r:id="rId2"/>
            </p:custDataLst>
          </p:nvPr>
        </p:nvSpPr>
        <p:spPr>
          <a:xfrm flipV="1">
            <a:off x="336550" y="1136650"/>
            <a:ext cx="7172960" cy="76835"/>
          </a:xfrm>
          <a:custGeom>
            <a:avLst/>
            <a:gdLst/>
            <a:ahLst/>
            <a:cxnLst/>
            <a:rect l="0" t="0" r="0" b="0"/>
            <a:pathLst>
              <a:path w="388620" h="35052">
                <a:moveTo>
                  <a:pt x="0" y="35052"/>
                </a:moveTo>
                <a:lnTo>
                  <a:pt x="388620" y="35052"/>
                </a:lnTo>
                <a:lnTo>
                  <a:pt x="388620" y="0"/>
                </a:lnTo>
                <a:lnTo>
                  <a:pt x="0" y="0"/>
                </a:lnTo>
                <a:lnTo>
                  <a:pt x="0" y="3505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文本框 4"/>
          <p:cNvSpPr txBox="1"/>
          <p:nvPr/>
        </p:nvSpPr>
        <p:spPr>
          <a:xfrm>
            <a:off x="336550" y="1213485"/>
            <a:ext cx="68186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VIOMI </a:t>
            </a:r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WATER PURIFIER</a:t>
            </a:r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 NANO </a:t>
            </a:r>
            <a:r>
              <a:rPr lang="en-US" altLang="zh-CN" sz="2800" baseline="60000">
                <a:solidFill>
                  <a:schemeClr val="tx2">
                    <a:lumMod val="7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0.1</a:t>
            </a:r>
            <a:endParaRPr lang="en-US" altLang="zh-CN" sz="2800" baseline="60000">
              <a:solidFill>
                <a:schemeClr val="tx2">
                  <a:lumMod val="7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Impact" panose="020B0806030902050204" charset="0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9271635" y="2051050"/>
          <a:ext cx="13622655" cy="10546715"/>
        </p:xfrm>
        <a:graphic>
          <a:graphicData uri="http://schemas.openxmlformats.org/drawingml/2006/table">
            <a:tbl>
              <a:tblPr/>
              <a:tblGrid>
                <a:gridCol w="2379980"/>
                <a:gridCol w="4804410"/>
                <a:gridCol w="6438265"/>
              </a:tblGrid>
              <a:tr h="1105535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sz="28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主要参数 Main Parameter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929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产品名称 Product Name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Impact" panose="020B0806030902050204" charset="0"/>
                          <a:sym typeface="+mn-ea"/>
                        </a:rPr>
                        <a:t>VIOMI WATER PURIFIER NANO</a:t>
                      </a:r>
                      <a:r>
                        <a:rPr lang="en-US" altLang="zh-CN" sz="2400" baseline="60000">
                          <a:solidFill>
                            <a:schemeClr val="bg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Impact" panose="020B0806030902050204" charset="0"/>
                          <a:sym typeface="+mn-ea"/>
                        </a:rPr>
                        <a:t>0.1</a:t>
                      </a:r>
                      <a:endParaRPr lang="en-US" altLang="zh-CN" sz="2400" baseline="60000">
                        <a:solidFill>
                          <a:schemeClr val="bg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Impact" panose="020B0806030902050204" charset="0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24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加热方式 Heating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ethod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净化功率 Purification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Power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65W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24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净水总量 Total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urified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ater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3600L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反渗透过滤 RO Filtration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600G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净水流速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Purified Water Flow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Normal:1.5L/min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过滤层级 Filter </a:t>
                      </a:r>
                      <a:r>
                        <a:rPr lang="en-US" alt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Layer</a:t>
                      </a:r>
                      <a:endParaRPr lang="en-US" altLang="zh-CN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555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滤芯寿命</a:t>
                      </a:r>
                      <a:endParaRPr lang="zh-CN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Filter Element Life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RO滤芯</a:t>
                      </a:r>
                      <a:endParaRPr lang="zh-CN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RO Filter Element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 Years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复合滤芯</a:t>
                      </a:r>
                      <a:endParaRPr lang="zh-CN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Composite Filter Element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 Years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温度档位 Temperture Grade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24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杯量档位 Cup Grade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0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智能手机APP SmartPhone APP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VIOMI APP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24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产品尺寸 Product Size</a:t>
                      </a:r>
                      <a:endParaRPr lang="zh-CN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24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411*128*324</a:t>
                      </a:r>
                      <a:endParaRPr lang="en-US" altLang="en-US" sz="24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45" y="3385185"/>
            <a:ext cx="4726940" cy="68776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36550" y="282575"/>
            <a:ext cx="53835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>
                <a:solidFill>
                  <a:schemeClr val="tx2">
                    <a:lumMod val="75000"/>
                  </a:schemeClr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Product Introduction</a:t>
            </a:r>
            <a:endParaRPr lang="en-US" altLang="zh-CN" sz="4000" b="1">
              <a:solidFill>
                <a:schemeClr val="tx2">
                  <a:lumMod val="75000"/>
                </a:schemeClr>
              </a:solidFill>
              <a:latin typeface="Impact" panose="020B0806030902050204" charset="0"/>
              <a:cs typeface="Impact" panose="020B0806030902050204" charset="0"/>
              <a:sym typeface="+mn-ea"/>
            </a:endParaRPr>
          </a:p>
        </p:txBody>
      </p:sp>
      <p:sp>
        <p:nvSpPr>
          <p:cNvPr id="233" name="Freeform 233"/>
          <p:cNvSpPr/>
          <p:nvPr>
            <p:custDataLst>
              <p:tags r:id="rId1"/>
            </p:custDataLst>
          </p:nvPr>
        </p:nvSpPr>
        <p:spPr>
          <a:xfrm>
            <a:off x="336550" y="1136650"/>
            <a:ext cx="22557105" cy="76200"/>
          </a:xfrm>
          <a:custGeom>
            <a:avLst/>
            <a:gdLst/>
            <a:ahLst/>
            <a:cxnLst/>
            <a:rect l="0" t="0" r="0" b="0"/>
            <a:pathLst>
              <a:path w="2801112" h="24384">
                <a:moveTo>
                  <a:pt x="0" y="24384"/>
                </a:moveTo>
                <a:lnTo>
                  <a:pt x="2801112" y="24384"/>
                </a:lnTo>
                <a:lnTo>
                  <a:pt x="280111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>
            <p:custDataLst>
              <p:tags r:id="rId2"/>
            </p:custDataLst>
          </p:nvPr>
        </p:nvSpPr>
        <p:spPr>
          <a:xfrm flipV="1">
            <a:off x="336550" y="1136650"/>
            <a:ext cx="7172960" cy="76835"/>
          </a:xfrm>
          <a:custGeom>
            <a:avLst/>
            <a:gdLst/>
            <a:ahLst/>
            <a:cxnLst/>
            <a:rect l="0" t="0" r="0" b="0"/>
            <a:pathLst>
              <a:path w="388620" h="35052">
                <a:moveTo>
                  <a:pt x="0" y="35052"/>
                </a:moveTo>
                <a:lnTo>
                  <a:pt x="388620" y="35052"/>
                </a:lnTo>
                <a:lnTo>
                  <a:pt x="388620" y="0"/>
                </a:lnTo>
                <a:lnTo>
                  <a:pt x="0" y="0"/>
                </a:lnTo>
                <a:lnTo>
                  <a:pt x="0" y="3505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文本框 4"/>
          <p:cNvSpPr txBox="1"/>
          <p:nvPr/>
        </p:nvSpPr>
        <p:spPr>
          <a:xfrm>
            <a:off x="336550" y="1213485"/>
            <a:ext cx="68186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VIOMI </a:t>
            </a:r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WATER PURIFIER</a:t>
            </a:r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 NANO </a:t>
            </a:r>
            <a:r>
              <a:rPr lang="en-US" altLang="zh-CN" sz="2800" baseline="60000">
                <a:solidFill>
                  <a:schemeClr val="tx2">
                    <a:lumMod val="7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0.1</a:t>
            </a:r>
            <a:endParaRPr lang="en-US" altLang="zh-CN" sz="2800" baseline="60000">
              <a:solidFill>
                <a:schemeClr val="tx2">
                  <a:lumMod val="7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Impact" panose="020B080603090205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7600" y="2376170"/>
            <a:ext cx="6226810" cy="16605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6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级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滤网，层层净化</a:t>
            </a:r>
            <a:endParaRPr lang="en-US" b="1"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  <a:p>
            <a:pPr marL="0" marR="0" indent="0" algn="l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设置</a:t>
            </a:r>
            <a:r>
              <a:rPr lang="en-US" altLang="zh-CN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6</a:t>
            </a:r>
            <a:r>
              <a:rPr lang="zh-CN" alt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层过滤层级，</a:t>
            </a:r>
            <a:r>
              <a:rPr lang="zh-CN" alt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经过层层过滤，充分滤除人体有害物质，出水更</a:t>
            </a:r>
            <a:r>
              <a:rPr lang="zh-CN" alt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纯净</a:t>
            </a:r>
            <a:endParaRPr lang="zh-CN" altLang="en-US" sz="240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Helvetica Neue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535" y="5655310"/>
            <a:ext cx="4192905" cy="6819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5655310"/>
            <a:ext cx="6555740" cy="6775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88680" y="2376170"/>
            <a:ext cx="7506335" cy="30994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Nano 0.1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超精滤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&amp;5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年长效滤芯</a:t>
            </a:r>
            <a:endParaRPr kumimoji="0" lang="en-US" sz="3000" b="0" i="0" u="none" strike="noStrike" cap="none" spc="18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l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①超精细层级滤芯，过滤层级到</a:t>
            </a:r>
            <a:r>
              <a:rPr lang="en-US" altLang="zh-CN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0.1</a:t>
            </a:r>
            <a:r>
              <a:rPr lang="zh-CN" alt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纳米，有效阻隔细菌、有机物、重金属离子，以及对人体有害的绝大部分物质</a:t>
            </a:r>
            <a:endParaRPr kumimoji="0" lang="zh-CN" altLang="en-US" sz="2400" b="0" i="0" u="none" strike="noStrike" cap="none" spc="18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l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②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6</a:t>
            </a:r>
            <a:r>
              <a:rPr lang="zh-CN" altLang="en-US" sz="24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Helvetica Neue"/>
              </a:rPr>
              <a:t>年长效寿命滤芯，最大程度降低用户更换滤芯的成本，用户省事省心</a:t>
            </a:r>
            <a:endParaRPr kumimoji="0" lang="zh-CN" altLang="en-US" sz="2400" b="0" i="0" u="none" strike="noStrike" cap="none" spc="18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" y="4548505"/>
            <a:ext cx="6259830" cy="78822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399510" y="2376170"/>
            <a:ext cx="7132955" cy="26200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智能</a:t>
            </a:r>
            <a:r>
              <a:rPr kumimoji="0" lang="en-US" altLang="zh-CN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APP</a:t>
            </a: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多维度智能检测</a:t>
            </a:r>
            <a:endParaRPr kumimoji="0" lang="zh-CN" altLang="en-US" sz="3000" b="1" i="0" u="none" strike="noStrike" cap="none" spc="18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l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通过手机</a:t>
            </a:r>
            <a:r>
              <a:rPr kumimoji="0" lang="en-US" altLang="zh-CN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APP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连接净水器，可获取更多线上服务，净水状态随时可见、滤芯寿命到期提醒、水质，用水量随时看得见，</a:t>
            </a:r>
            <a:r>
              <a:rPr kumimoji="0" lang="en-US" altLang="zh-CN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DIY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水量水温，全方位守护用户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饮水安全</a:t>
            </a:r>
            <a:endParaRPr kumimoji="0" lang="zh-CN" altLang="en-US" sz="2400" b="0" i="0" u="none" strike="noStrike" cap="none" spc="18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36550" y="282575"/>
            <a:ext cx="53835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>
                <a:solidFill>
                  <a:schemeClr val="tx2">
                    <a:lumMod val="75000"/>
                  </a:schemeClr>
                </a:solidFill>
                <a:latin typeface="Impact" panose="020B0806030902050204" charset="0"/>
                <a:cs typeface="Impact" panose="020B0806030902050204" charset="0"/>
                <a:sym typeface="+mn-ea"/>
              </a:rPr>
              <a:t>Product Introduction</a:t>
            </a:r>
            <a:endParaRPr lang="en-US" altLang="zh-CN" sz="4000" b="1">
              <a:solidFill>
                <a:schemeClr val="tx2">
                  <a:lumMod val="75000"/>
                </a:schemeClr>
              </a:solidFill>
              <a:latin typeface="Impact" panose="020B0806030902050204" charset="0"/>
              <a:cs typeface="Impact" panose="020B0806030902050204" charset="0"/>
              <a:sym typeface="+mn-ea"/>
            </a:endParaRPr>
          </a:p>
        </p:txBody>
      </p:sp>
      <p:sp>
        <p:nvSpPr>
          <p:cNvPr id="233" name="Freeform 233"/>
          <p:cNvSpPr/>
          <p:nvPr>
            <p:custDataLst>
              <p:tags r:id="rId1"/>
            </p:custDataLst>
          </p:nvPr>
        </p:nvSpPr>
        <p:spPr>
          <a:xfrm>
            <a:off x="336550" y="1136650"/>
            <a:ext cx="22557105" cy="76200"/>
          </a:xfrm>
          <a:custGeom>
            <a:avLst/>
            <a:gdLst/>
            <a:ahLst/>
            <a:cxnLst/>
            <a:rect l="0" t="0" r="0" b="0"/>
            <a:pathLst>
              <a:path w="2801112" h="24384">
                <a:moveTo>
                  <a:pt x="0" y="24384"/>
                </a:moveTo>
                <a:lnTo>
                  <a:pt x="2801112" y="24384"/>
                </a:lnTo>
                <a:lnTo>
                  <a:pt x="280111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A6A6A6">
              <a:alpha val="10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>
            <p:custDataLst>
              <p:tags r:id="rId2"/>
            </p:custDataLst>
          </p:nvPr>
        </p:nvSpPr>
        <p:spPr>
          <a:xfrm flipV="1">
            <a:off x="336550" y="1136650"/>
            <a:ext cx="7172960" cy="76835"/>
          </a:xfrm>
          <a:custGeom>
            <a:avLst/>
            <a:gdLst/>
            <a:ahLst/>
            <a:cxnLst/>
            <a:rect l="0" t="0" r="0" b="0"/>
            <a:pathLst>
              <a:path w="388620" h="35052">
                <a:moveTo>
                  <a:pt x="0" y="35052"/>
                </a:moveTo>
                <a:lnTo>
                  <a:pt x="388620" y="35052"/>
                </a:lnTo>
                <a:lnTo>
                  <a:pt x="388620" y="0"/>
                </a:lnTo>
                <a:lnTo>
                  <a:pt x="0" y="0"/>
                </a:lnTo>
                <a:lnTo>
                  <a:pt x="0" y="3505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文本框 4"/>
          <p:cNvSpPr txBox="1"/>
          <p:nvPr/>
        </p:nvSpPr>
        <p:spPr>
          <a:xfrm>
            <a:off x="336550" y="1213485"/>
            <a:ext cx="681863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VIOMI </a:t>
            </a:r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WATER PURIFIER</a:t>
            </a:r>
            <a:r>
              <a:rPr lang="en-US" altLang="zh-CN" sz="2800">
                <a:solidFill>
                  <a:schemeClr val="tx2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 NANO </a:t>
            </a:r>
            <a:r>
              <a:rPr lang="en-US" altLang="zh-CN" sz="2800" baseline="60000">
                <a:solidFill>
                  <a:schemeClr val="tx2">
                    <a:lumMod val="7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Impact" panose="020B0806030902050204" charset="0"/>
                <a:sym typeface="+mn-ea"/>
              </a:rPr>
              <a:t>0.1</a:t>
            </a:r>
            <a:endParaRPr lang="en-US" altLang="zh-CN" sz="2800" baseline="60000">
              <a:solidFill>
                <a:schemeClr val="tx2">
                  <a:lumMod val="7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Impact" panose="020B080603090205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10" y="2583180"/>
            <a:ext cx="5248275" cy="2140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无需挪机，一步换芯</a:t>
            </a:r>
            <a:endParaRPr kumimoji="0" sz="3000" b="1" i="0" u="none" strike="noStrike" cap="none" spc="18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l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横抽式滤芯设计，厨下换芯机身无需移出橱柜，一步换芯，老人</a:t>
            </a:r>
            <a:r>
              <a:rPr kumimoji="0" lang="en-US" altLang="zh-CN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/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小孩也能轻松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完成</a:t>
            </a:r>
            <a:endParaRPr kumimoji="0" lang="zh-CN" altLang="en-US" sz="2400" b="0" i="0" u="none" strike="noStrike" cap="none" spc="18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8870" y="2583180"/>
            <a:ext cx="5856605" cy="2140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外观小巧易安装</a:t>
            </a:r>
            <a:endParaRPr kumimoji="0" lang="zh-CN" altLang="en-US" sz="3000" b="1" i="0" u="none" strike="noStrike" cap="none" spc="18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l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高颜值小巧外观，无桶即滤，精致机身省空间，不管公寓</a:t>
            </a:r>
            <a:r>
              <a:rPr kumimoji="0" lang="en-US" altLang="zh-CN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&amp;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出租屋，都可以轻松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装下</a:t>
            </a:r>
            <a:endParaRPr kumimoji="0" lang="zh-CN" altLang="en-US" sz="2400" b="0" i="0" u="none" strike="noStrike" cap="none" spc="18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055" y="5551805"/>
            <a:ext cx="6197600" cy="6151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0" y="5552440"/>
            <a:ext cx="5560060" cy="61575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130" y="5536565"/>
            <a:ext cx="3125470" cy="31705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493625" y="2583180"/>
            <a:ext cx="5856605" cy="26200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即滤即用，</a:t>
            </a: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全场景呵护健康</a:t>
            </a:r>
            <a:endParaRPr kumimoji="0" lang="zh-CN" altLang="en-US" sz="3000" b="1" i="0" u="none" strike="noStrike" cap="none" spc="18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l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重重过滤，充分滤除杂志、有害物质，无论是洗菜、洗水果、煮饭、煲汤、直饮，健康水源满足你和家人的不同场景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需求</a:t>
            </a:r>
            <a:endParaRPr kumimoji="0" lang="zh-CN" altLang="en-US" sz="2400" b="0" i="0" u="none" strike="noStrike" cap="none" spc="18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8600" y="8653145"/>
            <a:ext cx="3162300" cy="30499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3130" y="8707120"/>
            <a:ext cx="3122295" cy="29787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rcRect r="4433"/>
          <a:stretch>
            <a:fillRect/>
          </a:stretch>
        </p:blipFill>
        <p:spPr>
          <a:xfrm>
            <a:off x="15468600" y="5536565"/>
            <a:ext cx="3162300" cy="31222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rcRect r="15577"/>
          <a:stretch>
            <a:fillRect/>
          </a:stretch>
        </p:blipFill>
        <p:spPr>
          <a:xfrm>
            <a:off x="18908395" y="5536565"/>
            <a:ext cx="5278755" cy="61493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908395" y="2583180"/>
            <a:ext cx="5475605" cy="2140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ctr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状态可视，换芯</a:t>
            </a:r>
            <a:r>
              <a:rPr kumimoji="0" lang="zh-CN" altLang="en-US" sz="3000" b="1" i="0" u="none" strike="noStrike" cap="none" spc="18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提醒</a:t>
            </a:r>
            <a:endParaRPr kumimoji="0" lang="zh-CN" altLang="en-US" sz="3000" b="1" i="0" u="none" strike="noStrike" cap="none" spc="18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  <a:p>
            <a:pPr marL="0" marR="0" indent="0" algn="l" defTabSz="624205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智能独立龙头，通过水龙头灯光即可知道滤芯状态、是否需要更换，让用户及时喝上干净水，让生活</a:t>
            </a:r>
            <a:r>
              <a:rPr kumimoji="0" lang="zh-CN" altLang="en-US" sz="2400" b="0" i="0" u="none" strike="noStrike" cap="none" spc="18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更便捷</a:t>
            </a:r>
            <a:endParaRPr kumimoji="0" lang="zh-CN" altLang="en-US" sz="2400" b="0" i="0" u="none" strike="noStrike" cap="none" spc="18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TABLE_ENDDRAG_ORIGIN_RECT" val="1072*822"/>
  <p:tag name="TABLE_ENDDRAG_RECT" val="730*161*1072*822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PP_MARK_KEY" val="13e0444f-111f-4637-afb7-56c87d562a71"/>
  <p:tag name="COMMONDATA" val="eyJoZGlkIjoiNTAyMWVhZGYzYzc5NzRkZTg2NzhiYWY5OTY1ZmJiNDUifQ=="/>
  <p:tag name="commondata" val="eyJoZGlkIjoiZWY3NDdlYjdhNjU5YzY5ODcxOWVmMDBhNWQxODI0YWYifQ=="/>
</p:tagLst>
</file>

<file path=ppt/theme/theme1.xml><?xml version="1.0" encoding="utf-8"?>
<a:theme xmlns:a="http://schemas.openxmlformats.org/drawingml/2006/main" name="1_BasicBlack">
  <a:themeElements>
    <a:clrScheme name="1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1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1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AEBE"/>
        </a:solidFill>
        <a:ln w="12700" cap="flat">
          <a:noFill/>
          <a:miter lim="400000"/>
        </a:ln>
      </a:spPr>
      <a:bodyPr wrap="square" lIns="50800" tIns="50800" rIns="50800" bIns="50800" numCol="1" anchor="ctr">
        <a:noAutofit/>
      </a:bodyPr>
      <a:lstStyle>
        <a:defPPr lvl="0" algn="ctr">
          <a:defRPr spc="208">
            <a:latin typeface="PingFang SC Light" panose="020B0400000000000000" charset="-122"/>
            <a:ea typeface="PingFang SC Light" panose="020B0400000000000000" charset="-122"/>
            <a:cs typeface="PingFang SC Light" panose="020B0400000000000000" charset="-122"/>
            <a:sym typeface="PingFang SC Light" panose="020B0400000000000000" charset="-122"/>
          </a:defRPr>
        </a:defPPr>
      </a:lstStyle>
    </a:spDef>
    <a:lnDef>
      <a:spPr>
        <a:ln>
          <a:solidFill>
            <a:schemeClr val="bg1"/>
          </a:solidFill>
          <a:tailEnd type="triangle" w="med" len="med"/>
        </a:ln>
      </a:spPr>
      <a:bodyPr lIns="22122" rIns="22122"/>
      <a:lstStyle>
        <a:defPPr>
          <a:defRPr sz="1450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24205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18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sicBlack">
  <a:themeElements>
    <a:clrScheme name="1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1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1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24205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18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24205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18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WPS 演示</Application>
  <PresentationFormat>自定义</PresentationFormat>
  <Paragraphs>124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32" baseType="lpstr">
      <vt:lpstr>Arial</vt:lpstr>
      <vt:lpstr>宋体</vt:lpstr>
      <vt:lpstr>Wingdings</vt:lpstr>
      <vt:lpstr>Helvetica Neue</vt:lpstr>
      <vt:lpstr>PingFang SC Light</vt:lpstr>
      <vt:lpstr>HYQiHei-45S ExtraLight</vt:lpstr>
      <vt:lpstr>Segoe Print</vt:lpstr>
      <vt:lpstr>等线</vt:lpstr>
      <vt:lpstr>HYQiHei-50S Light</vt:lpstr>
      <vt:lpstr>Helvetica Neue Light</vt:lpstr>
      <vt:lpstr>Helvetica Neue Medium</vt:lpstr>
      <vt:lpstr>Gill Sans Light</vt:lpstr>
      <vt:lpstr>微软雅黑</vt:lpstr>
      <vt:lpstr>Lantinghei SC Demibold</vt:lpstr>
      <vt:lpstr>Helvetica Light</vt:lpstr>
      <vt:lpstr>Arial</vt:lpstr>
      <vt:lpstr>Calibri</vt:lpstr>
      <vt:lpstr>Impact</vt:lpstr>
      <vt:lpstr>微软雅黑 Light</vt:lpstr>
      <vt:lpstr>Arial Unicode MS</vt:lpstr>
      <vt:lpstr>Miss Sweetie</vt:lpstr>
      <vt:lpstr>汉仪君黑-45简</vt:lpstr>
      <vt:lpstr>汉仪旗黑-75S</vt:lpstr>
      <vt:lpstr>Stymie Std Light Italic</vt:lpstr>
      <vt:lpstr>Retro Cute Medium</vt:lpstr>
      <vt:lpstr>Saturday Sans Regular</vt:lpstr>
      <vt:lpstr>AR Verdure Sans Demibold</vt:lpstr>
      <vt:lpstr>1_BasicBlack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NING MEI</dc:creator>
  <cp:lastModifiedBy>崔晓江</cp:lastModifiedBy>
  <cp:revision>626</cp:revision>
  <dcterms:created xsi:type="dcterms:W3CDTF">2023-06-13T01:33:00Z</dcterms:created>
  <dcterms:modified xsi:type="dcterms:W3CDTF">2025-10-25T12:43:14Z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C1A1EF6893A04A50BDE2FAC3A61DB2E0_11</vt:lpwstr>
  </property>
  <property fmtid="{D5CDD505-2E9C-101B-9397-08002B2CF9AE}" pid="3" name="KSOProductBuildVer">
    <vt:lpwstr>2052-12.1.0.23125</vt:lpwstr>
  </property>
</Properties>
</file>